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lang="en-AU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2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/>
          <p:cNvPicPr/>
          <p:nvPr/>
        </p:nvPicPr>
        <p:blipFill>
          <a:blip r:embed="rId1"/>
          <a:stretch/>
        </p:blipFill>
        <p:spPr>
          <a:xfrm>
            <a:off x="0" y="0"/>
            <a:ext cx="10078920" cy="56685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/>
          <p:cNvPicPr/>
          <p:nvPr/>
        </p:nvPicPr>
        <p:blipFill>
          <a:blip r:embed="rId1"/>
          <a:stretch/>
        </p:blipFill>
        <p:spPr>
          <a:xfrm>
            <a:off x="0" y="0"/>
            <a:ext cx="10078920" cy="56685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/>
          <p:cNvPicPr/>
          <p:nvPr/>
        </p:nvPicPr>
        <p:blipFill>
          <a:blip r:embed="rId1"/>
          <a:stretch/>
        </p:blipFill>
        <p:spPr>
          <a:xfrm>
            <a:off x="0" y="0"/>
            <a:ext cx="10078920" cy="56685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/>
          <p:cNvPicPr/>
          <p:nvPr/>
        </p:nvPicPr>
        <p:blipFill>
          <a:blip r:embed="rId1"/>
          <a:stretch/>
        </p:blipFill>
        <p:spPr>
          <a:xfrm>
            <a:off x="0" y="0"/>
            <a:ext cx="10078920" cy="56685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/>
          <p:cNvPicPr/>
          <p:nvPr/>
        </p:nvPicPr>
        <p:blipFill>
          <a:blip r:embed="rId1"/>
          <a:stretch/>
        </p:blipFill>
        <p:spPr>
          <a:xfrm>
            <a:off x="0" y="0"/>
            <a:ext cx="10078920" cy="56685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/>
          <p:cNvPicPr/>
          <p:nvPr/>
        </p:nvPicPr>
        <p:blipFill>
          <a:blip r:embed="rId1"/>
          <a:stretch/>
        </p:blipFill>
        <p:spPr>
          <a:xfrm>
            <a:off x="0" y="0"/>
            <a:ext cx="10078920" cy="56685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/>
          <p:cNvPicPr/>
          <p:nvPr/>
        </p:nvPicPr>
        <p:blipFill>
          <a:blip r:embed="rId1"/>
          <a:stretch/>
        </p:blipFill>
        <p:spPr>
          <a:xfrm>
            <a:off x="0" y="0"/>
            <a:ext cx="10078920" cy="56689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3127</TotalTime>
  <Application>LibreOffice/25.8.5.2$Windows_X86_64 LibreOffice_project/9c8b85f387cc00a89945a79c9e6239f32e450ac2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2026-04-20T16:51:30Z</dcterms:modified>
  <cp:revision>18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